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6" r:id="rId2"/>
    <p:sldId id="276" r:id="rId3"/>
    <p:sldId id="257" r:id="rId4"/>
    <p:sldId id="264" r:id="rId5"/>
    <p:sldId id="280" r:id="rId6"/>
    <p:sldId id="279" r:id="rId7"/>
    <p:sldId id="275" r:id="rId8"/>
    <p:sldId id="267" r:id="rId9"/>
    <p:sldId id="274" r:id="rId10"/>
    <p:sldId id="266" r:id="rId11"/>
    <p:sldId id="265" r:id="rId12"/>
    <p:sldId id="268" r:id="rId13"/>
    <p:sldId id="261" r:id="rId14"/>
    <p:sldId id="272" r:id="rId15"/>
    <p:sldId id="273" r:id="rId16"/>
    <p:sldId id="278" r:id="rId17"/>
    <p:sldId id="271" r:id="rId18"/>
    <p:sldId id="263" r:id="rId19"/>
    <p:sldId id="270" r:id="rId20"/>
    <p:sldId id="281" r:id="rId21"/>
    <p:sldId id="283" r:id="rId22"/>
    <p:sldId id="282" r:id="rId23"/>
    <p:sldId id="284" r:id="rId24"/>
  </p:sldIdLst>
  <p:sldSz cx="9144000" cy="6858000" type="screen4x3"/>
  <p:notesSz cx="7010400" cy="9296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3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4B8AF4A-2AFB-4B38-8F3D-296D18E80B0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34B4C-721E-4CC7-93C0-9E7D7D560D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132313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173E1-9C3A-4F72-9B29-F9D2E0C167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592590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62EAB-BC30-43B7-A241-40ABF83002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67777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3B922-B3D1-4077-8AD9-45C8195579C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45166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65604-6A4C-4322-8A22-0474CF8149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34675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2C5A7-F208-45D8-B00D-6A1BC1FB2B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95781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00E19-DACC-4509-88CA-BEF19B5154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91576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521BA-3738-49E7-A6CA-2F07152039F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48077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444F3-EDD2-4776-B821-16CB3D5B8D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277038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9152D-D401-4B71-B440-B450D31567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495155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A527E-A1E7-4710-B55F-A6CED55A60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32424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CCB7C75-0020-48F5-A20F-7295F78A5A4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hyperlink" Target="http://www.ncca.ie/en/Curriculum_and_Assessment/Parents/Primary/Infant_Classe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hyperlink" Target="http://www.gaelscoileanna.ie/en/buntaisti/" TargetMode="External"/><Relationship Id="rId4" Type="http://schemas.openxmlformats.org/officeDocument/2006/relationships/hyperlink" Target="http://www.gaelscoileanna.ie/en/why-choose-a-gaelscoi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3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IE" altLang="en-US" sz="4400" b="1" smtClean="0">
                <a:latin typeface="Brush Script MT" panose="03060802040406070304" pitchFamily="66" charset="0"/>
              </a:rPr>
              <a:t>Gaelscoil Adhamhnáin</a:t>
            </a:r>
            <a:br>
              <a:rPr lang="en-IE" altLang="en-US" sz="4400" b="1" smtClean="0">
                <a:latin typeface="Brush Script MT" panose="03060802040406070304" pitchFamily="66" charset="0"/>
              </a:rPr>
            </a:br>
            <a:endParaRPr lang="en-GB" altLang="en-US" sz="4400" b="1" smtClean="0">
              <a:latin typeface="Brush Script MT" panose="03060802040406070304" pitchFamily="66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8538" y="4508500"/>
            <a:ext cx="4103687" cy="1790700"/>
          </a:xfrm>
        </p:spPr>
        <p:txBody>
          <a:bodyPr/>
          <a:lstStyle/>
          <a:p>
            <a:pPr eaLnBrk="1" hangingPunct="1"/>
            <a:endParaRPr lang="en-IE" altLang="en-US" sz="3200" smtClean="0"/>
          </a:p>
          <a:p>
            <a:pPr eaLnBrk="1" hangingPunct="1"/>
            <a:endParaRPr lang="en-IE" altLang="en-US" sz="3200" smtClean="0"/>
          </a:p>
          <a:p>
            <a:pPr eaLnBrk="1" hangingPunct="1"/>
            <a:endParaRPr lang="en-US" altLang="en-US" sz="3200" smtClean="0"/>
          </a:p>
        </p:txBody>
      </p:sp>
      <p:pic>
        <p:nvPicPr>
          <p:cNvPr id="3076" name="Picture 7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652963"/>
            <a:ext cx="143986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12749" r="3358" b="6621"/>
          <a:stretch>
            <a:fillRect/>
          </a:stretch>
        </p:blipFill>
        <p:spPr bwMode="auto">
          <a:xfrm>
            <a:off x="2627313" y="1700213"/>
            <a:ext cx="34575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419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altLang="en-US" smtClean="0"/>
              <a:t>Scoilbhliain /Am </a:t>
            </a:r>
            <a:endParaRPr lang="en-GB" alt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IE" altLang="en-US" sz="2800" dirty="0" err="1" smtClean="0"/>
              <a:t>Tús</a:t>
            </a:r>
            <a:r>
              <a:rPr lang="en-IE" altLang="en-US" sz="2800" dirty="0" smtClean="0"/>
              <a:t> </a:t>
            </a:r>
            <a:r>
              <a:rPr lang="en-IE" altLang="en-US" sz="2800" dirty="0" err="1" smtClean="0"/>
              <a:t>na</a:t>
            </a:r>
            <a:r>
              <a:rPr lang="en-IE" altLang="en-US" sz="2800" dirty="0" smtClean="0"/>
              <a:t> </a:t>
            </a:r>
            <a:r>
              <a:rPr lang="en-IE" altLang="en-US" sz="2800" dirty="0" err="1" smtClean="0"/>
              <a:t>Scoilbhliana</a:t>
            </a:r>
            <a:r>
              <a:rPr lang="en-IE" altLang="en-US" sz="2800" dirty="0" smtClean="0"/>
              <a:t> – </a:t>
            </a:r>
          </a:p>
          <a:p>
            <a:pPr eaLnBrk="1" hangingPunct="1">
              <a:buFontTx/>
              <a:buNone/>
            </a:pPr>
            <a:r>
              <a:rPr lang="en-IE" altLang="en-US" sz="2800" dirty="0" err="1" smtClean="0"/>
              <a:t>Lá</a:t>
            </a:r>
            <a:r>
              <a:rPr lang="en-IE" altLang="en-US" sz="2800" dirty="0" smtClean="0"/>
              <a:t> </a:t>
            </a:r>
            <a:r>
              <a:rPr lang="en-IE" altLang="en-US" sz="2800" dirty="0" err="1" smtClean="0"/>
              <a:t>Scoile</a:t>
            </a:r>
            <a:r>
              <a:rPr lang="en-IE" altLang="en-US" sz="2800" dirty="0" smtClean="0"/>
              <a:t> – 9.20 – 2.00</a:t>
            </a:r>
          </a:p>
          <a:p>
            <a:pPr eaLnBrk="1" hangingPunct="1">
              <a:buFontTx/>
              <a:buNone/>
            </a:pPr>
            <a:endParaRPr lang="en-IE" altLang="en-US" sz="2800" dirty="0" smtClean="0"/>
          </a:p>
          <a:p>
            <a:pPr eaLnBrk="1" hangingPunct="1">
              <a:buFontTx/>
              <a:buNone/>
            </a:pPr>
            <a:r>
              <a:rPr lang="en-IE" altLang="en-US" sz="2800" dirty="0" smtClean="0"/>
              <a:t>Tar go </a:t>
            </a:r>
            <a:r>
              <a:rPr lang="en-IE" altLang="en-US" sz="2800" dirty="0" err="1" smtClean="0"/>
              <a:t>oifig</a:t>
            </a:r>
            <a:r>
              <a:rPr lang="en-IE" altLang="en-US" sz="2800" dirty="0" smtClean="0"/>
              <a:t> le do </a:t>
            </a:r>
            <a:r>
              <a:rPr lang="en-IE" altLang="en-US" sz="2800" dirty="0" err="1" smtClean="0"/>
              <a:t>pháiste</a:t>
            </a:r>
            <a:r>
              <a:rPr lang="en-IE" altLang="en-US" sz="2800" dirty="0" smtClean="0"/>
              <a:t> </a:t>
            </a:r>
            <a:r>
              <a:rPr lang="en-IE" altLang="en-US" sz="2800" dirty="0" err="1" smtClean="0"/>
              <a:t>i</a:t>
            </a:r>
            <a:r>
              <a:rPr lang="en-IE" altLang="en-US" sz="2800" dirty="0" smtClean="0"/>
              <a:t> </a:t>
            </a:r>
            <a:r>
              <a:rPr lang="en-IE" altLang="en-US" sz="2800" dirty="0" err="1" smtClean="0"/>
              <a:t>ndiaidh</a:t>
            </a:r>
            <a:r>
              <a:rPr lang="en-IE" altLang="en-US" sz="2800" dirty="0" smtClean="0"/>
              <a:t> 9.20</a:t>
            </a:r>
          </a:p>
          <a:p>
            <a:pPr eaLnBrk="1" hangingPunct="1">
              <a:buFontTx/>
              <a:buNone/>
            </a:pPr>
            <a:endParaRPr lang="en-IE" altLang="en-US" sz="2800" dirty="0" smtClean="0"/>
          </a:p>
          <a:p>
            <a:pPr eaLnBrk="1" hangingPunct="1">
              <a:buFontTx/>
              <a:buNone/>
            </a:pPr>
            <a:r>
              <a:rPr lang="en-IE" altLang="en-US" sz="2800" dirty="0" err="1" smtClean="0"/>
              <a:t>Abhaile</a:t>
            </a:r>
            <a:r>
              <a:rPr lang="en-IE" altLang="en-US" sz="2800" dirty="0" smtClean="0"/>
              <a:t> (12.30) – Go </a:t>
            </a:r>
            <a:r>
              <a:rPr lang="en-IE" altLang="en-US" sz="2800" dirty="0" err="1" smtClean="0"/>
              <a:t>dtí</a:t>
            </a:r>
            <a:r>
              <a:rPr lang="en-IE" altLang="en-US" sz="2800" dirty="0" smtClean="0"/>
              <a:t> an </a:t>
            </a:r>
            <a:r>
              <a:rPr lang="en-IE" altLang="en-US" sz="2800" dirty="0" err="1" smtClean="0"/>
              <a:t>Aoine</a:t>
            </a:r>
            <a:r>
              <a:rPr lang="en-IE" altLang="en-US" sz="2800" dirty="0" smtClean="0"/>
              <a:t> 11/09/2020</a:t>
            </a:r>
          </a:p>
          <a:p>
            <a:pPr eaLnBrk="1" hangingPunct="1"/>
            <a:endParaRPr lang="en-GB" altLang="en-US" dirty="0" smtClean="0"/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155825"/>
            <a:ext cx="18605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1239" y="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800" smtClean="0"/>
              <a:t>Éide Scoile / Éide Spóirt- County Seat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800" smtClean="0"/>
              <a:t>Fón - 074 91 21763</a:t>
            </a:r>
            <a:r>
              <a:rPr lang="en-GB" altLang="en-US" smtClean="0"/>
              <a:t>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mtClean="0"/>
              <a:t>		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800" b="1" smtClean="0"/>
              <a:t>Eide Scoile            			Eide Spóirt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800" smtClean="0"/>
              <a:t>Ainmneacha ar Earraí Pearsanta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800" smtClean="0"/>
              <a:t>Thig suaitheantas na scoile a fháil –</a:t>
            </a:r>
            <a:r>
              <a:rPr lang="en-GB" altLang="en-US" smtClean="0"/>
              <a:t> </a:t>
            </a:r>
            <a:r>
              <a:rPr lang="en-GB" altLang="en-US" sz="2800" smtClean="0"/>
              <a:t>C and M Embrodiery, Lismonaghan.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800" smtClean="0"/>
              <a:t>Lón Slaintiúil – atá siad abálta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800" smtClean="0"/>
              <a:t>láimhseáil leo féin</a:t>
            </a:r>
            <a:r>
              <a:rPr lang="en-GB" altLang="en-US" smtClean="0"/>
              <a:t> </a:t>
            </a:r>
          </a:p>
        </p:txBody>
      </p:sp>
      <p:pic>
        <p:nvPicPr>
          <p:cNvPr id="11267" name="Picture 6" descr="Eide Spoirt na Sco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28775"/>
            <a:ext cx="123983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 descr="Eid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28775"/>
            <a:ext cx="858837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62000" y="12192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752600" y="762000"/>
            <a:ext cx="5410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66800" y="914400"/>
            <a:ext cx="739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11560" y="763587"/>
            <a:ext cx="76200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600" dirty="0" err="1"/>
              <a:t>Nuachtlitir</a:t>
            </a:r>
            <a:r>
              <a:rPr lang="en-GB" altLang="en-US" sz="3600" dirty="0"/>
              <a:t>- </a:t>
            </a:r>
            <a:r>
              <a:rPr lang="en-GB" altLang="en-US" sz="3600" dirty="0" err="1"/>
              <a:t>léigh</a:t>
            </a:r>
            <a:r>
              <a:rPr lang="en-GB" altLang="en-US" sz="3600" dirty="0"/>
              <a:t> é. </a:t>
            </a:r>
            <a:r>
              <a:rPr lang="en-GB" altLang="en-US" sz="3600" dirty="0" err="1"/>
              <a:t>Nuachtlitir</a:t>
            </a:r>
            <a:r>
              <a:rPr lang="en-GB" altLang="en-US" sz="3600" dirty="0"/>
              <a:t> </a:t>
            </a:r>
            <a:r>
              <a:rPr lang="en-GB" altLang="en-US" sz="3600" dirty="0" err="1"/>
              <a:t>ar</a:t>
            </a:r>
            <a:r>
              <a:rPr lang="en-GB" altLang="en-US" sz="3600" dirty="0"/>
              <a:t> </a:t>
            </a:r>
            <a:r>
              <a:rPr lang="en-GB" altLang="en-US" sz="3600" dirty="0" err="1"/>
              <a:t>ríomhphoist</a:t>
            </a:r>
            <a:r>
              <a:rPr lang="en-GB" altLang="en-US" sz="3600" dirty="0"/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600" dirty="0" err="1"/>
              <a:t>Grúpa</a:t>
            </a:r>
            <a:r>
              <a:rPr lang="en-GB" altLang="en-US" sz="3600" dirty="0"/>
              <a:t> Facebook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IE" altLang="en-US" sz="3600" dirty="0" err="1"/>
              <a:t>Textaparent</a:t>
            </a:r>
            <a:endParaRPr lang="en-GB" altLang="en-US" sz="36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600" dirty="0" err="1"/>
              <a:t>Nótaí</a:t>
            </a:r>
            <a:r>
              <a:rPr lang="en-GB" altLang="en-US" sz="3600" dirty="0"/>
              <a:t> </a:t>
            </a:r>
            <a:r>
              <a:rPr lang="en-GB" altLang="en-US" sz="3600" dirty="0" err="1"/>
              <a:t>ón</a:t>
            </a:r>
            <a:r>
              <a:rPr lang="en-GB" altLang="en-US" sz="3600" dirty="0"/>
              <a:t> </a:t>
            </a:r>
            <a:r>
              <a:rPr lang="en-GB" altLang="en-US" sz="3600" dirty="0" err="1"/>
              <a:t>Scoil</a:t>
            </a:r>
            <a:endParaRPr lang="en-GB" altLang="en-US" sz="36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3600" dirty="0" smtClean="0"/>
              <a:t>Aladdin Connect</a:t>
            </a:r>
            <a:endParaRPr lang="en-GB" altLang="en-US" sz="3600" dirty="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4240" y="68659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altLang="en-US" sz="4800" smtClean="0">
                <a:latin typeface="Brush Script MT" panose="03060802040406070304" pitchFamily="66" charset="0"/>
              </a:rPr>
              <a:t>Imeachtaí na Scoile</a:t>
            </a:r>
            <a:endParaRPr lang="en-GB" altLang="en-US" sz="4800" smtClean="0">
              <a:latin typeface="Brush Script MT" panose="03060802040406070304" pitchFamily="66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3"/>
            <a:ext cx="7989887" cy="4395787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en-IE" altLang="en-US" dirty="0" err="1" smtClean="0"/>
              <a:t>Béim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ar</a:t>
            </a:r>
            <a:r>
              <a:rPr lang="en-IE" altLang="en-US" dirty="0" smtClean="0"/>
              <a:t> an </a:t>
            </a:r>
            <a:r>
              <a:rPr lang="en-IE" altLang="en-US" dirty="0" err="1" smtClean="0"/>
              <a:t>gceol</a:t>
            </a:r>
            <a:endParaRPr lang="en-IE" altLang="en-US" dirty="0" smtClean="0"/>
          </a:p>
          <a:p>
            <a:pPr marL="0" indent="0" eaLnBrk="1" hangingPunct="1">
              <a:buFontTx/>
              <a:buNone/>
              <a:defRPr/>
            </a:pPr>
            <a:r>
              <a:rPr lang="en-IE" altLang="en-US" dirty="0" smtClean="0"/>
              <a:t> 			</a:t>
            </a:r>
          </a:p>
          <a:p>
            <a:pPr marL="609600" indent="-609600" eaLnBrk="1" hangingPunct="1">
              <a:defRPr/>
            </a:pPr>
            <a:r>
              <a:rPr lang="en-IE" altLang="en-US" dirty="0" err="1" smtClean="0"/>
              <a:t>Dramaíocht</a:t>
            </a:r>
            <a:r>
              <a:rPr lang="en-IE" altLang="en-US" dirty="0" smtClean="0"/>
              <a:t> </a:t>
            </a:r>
          </a:p>
          <a:p>
            <a:pPr marL="609600" indent="-609600" eaLnBrk="1" hangingPunct="1">
              <a:defRPr/>
            </a:pPr>
            <a:endParaRPr lang="en-IE" altLang="en-US" dirty="0"/>
          </a:p>
          <a:p>
            <a:pPr marL="609600" indent="-609600" eaLnBrk="1" hangingPunct="1">
              <a:defRPr/>
            </a:pPr>
            <a:endParaRPr lang="en-IE" altLang="en-US" dirty="0" smtClean="0"/>
          </a:p>
          <a:p>
            <a:pPr marL="609600" indent="-609600" eaLnBrk="1" hangingPunct="1">
              <a:defRPr/>
            </a:pPr>
            <a:r>
              <a:rPr lang="en-IE" altLang="en-US" dirty="0" smtClean="0"/>
              <a:t>Sport</a:t>
            </a:r>
            <a:endParaRPr lang="en-IE" altLang="en-US" dirty="0"/>
          </a:p>
          <a:p>
            <a:pPr marL="609600" indent="-609600" eaLnBrk="1" hangingPunct="1">
              <a:defRPr/>
            </a:pPr>
            <a:endParaRPr lang="en-IE" altLang="en-US" dirty="0" smtClean="0"/>
          </a:p>
          <a:p>
            <a:pPr marL="609600" indent="-609600" eaLnBrk="1" hangingPunct="1">
              <a:defRPr/>
            </a:pPr>
            <a:endParaRPr lang="en-IE" altLang="en-US" dirty="0"/>
          </a:p>
          <a:p>
            <a:pPr marL="609600" indent="-609600" eaLnBrk="1" hangingPunct="1">
              <a:defRPr/>
            </a:pPr>
            <a:endParaRPr lang="en-IE" altLang="en-US" dirty="0" smtClean="0"/>
          </a:p>
          <a:p>
            <a:pPr marL="609600" indent="-609600" eaLnBrk="1" hangingPunct="1">
              <a:defRPr/>
            </a:pPr>
            <a:endParaRPr lang="en-IE" altLang="en-US" dirty="0" smtClean="0"/>
          </a:p>
          <a:p>
            <a:pPr marL="609600" indent="-609600" eaLnBrk="1" hangingPunct="1">
              <a:buFontTx/>
              <a:buNone/>
              <a:defRPr/>
            </a:pPr>
            <a:endParaRPr lang="en-GB" altLang="en-US" dirty="0" smtClean="0"/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44675"/>
            <a:ext cx="2159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3917950"/>
            <a:ext cx="213995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654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655638"/>
            <a:ext cx="7558087" cy="5403850"/>
          </a:xfrm>
        </p:spPr>
        <p:txBody>
          <a:bodyPr/>
          <a:lstStyle/>
          <a:p>
            <a:pPr>
              <a:defRPr/>
            </a:pPr>
            <a:r>
              <a:rPr lang="en-IE" dirty="0" err="1" smtClean="0"/>
              <a:t>Scoil</a:t>
            </a:r>
            <a:r>
              <a:rPr lang="en-IE" dirty="0" smtClean="0"/>
              <a:t> </a:t>
            </a:r>
            <a:r>
              <a:rPr lang="en-IE" dirty="0" err="1" smtClean="0"/>
              <a:t>Ghlas</a:t>
            </a:r>
            <a:r>
              <a:rPr lang="en-IE" dirty="0" smtClean="0"/>
              <a:t> – Brat </a:t>
            </a:r>
            <a:r>
              <a:rPr lang="en-IE" dirty="0" err="1" smtClean="0"/>
              <a:t>Glat</a:t>
            </a:r>
            <a:r>
              <a:rPr lang="en-IE" dirty="0" smtClean="0"/>
              <a:t> / </a:t>
            </a:r>
            <a:r>
              <a:rPr lang="en-IE" dirty="0" err="1" smtClean="0"/>
              <a:t>Timpeallacht</a:t>
            </a:r>
            <a:endParaRPr lang="en-IE" dirty="0" smtClean="0"/>
          </a:p>
          <a:p>
            <a:pPr marL="0" indent="0">
              <a:buFontTx/>
              <a:buNone/>
              <a:defRPr/>
            </a:pPr>
            <a:r>
              <a:rPr lang="en-IE" dirty="0" smtClean="0"/>
              <a:t>     </a:t>
            </a:r>
          </a:p>
          <a:p>
            <a:pPr marL="0" indent="0">
              <a:buFontTx/>
              <a:buNone/>
              <a:defRPr/>
            </a:pPr>
            <a:endParaRPr lang="en-IE" dirty="0"/>
          </a:p>
          <a:p>
            <a:pPr marL="0" indent="0">
              <a:buFontTx/>
              <a:buNone/>
              <a:defRPr/>
            </a:pPr>
            <a:endParaRPr lang="en-IE" dirty="0" smtClean="0"/>
          </a:p>
          <a:p>
            <a:pPr marL="0" indent="0">
              <a:buFontTx/>
              <a:buNone/>
              <a:defRPr/>
            </a:pPr>
            <a:r>
              <a:rPr lang="en-IE" dirty="0" smtClean="0"/>
              <a:t>     </a:t>
            </a:r>
          </a:p>
          <a:p>
            <a:pPr marL="0" indent="0">
              <a:buFontTx/>
              <a:buNone/>
              <a:defRPr/>
            </a:pPr>
            <a:endParaRPr lang="en-IE" sz="1800" dirty="0"/>
          </a:p>
          <a:p>
            <a:pPr>
              <a:defRPr/>
            </a:pPr>
            <a:r>
              <a:rPr lang="en-IE" dirty="0" err="1" smtClean="0"/>
              <a:t>Diospóireacht</a:t>
            </a:r>
            <a:r>
              <a:rPr lang="en-IE" dirty="0" smtClean="0"/>
              <a:t>  </a:t>
            </a:r>
            <a:endParaRPr lang="en-IE" dirty="0"/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84313"/>
            <a:ext cx="16351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665538"/>
            <a:ext cx="28829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088" y="549275"/>
            <a:ext cx="7631112" cy="5546725"/>
          </a:xfrm>
        </p:spPr>
        <p:txBody>
          <a:bodyPr/>
          <a:lstStyle/>
          <a:p>
            <a:pPr>
              <a:defRPr/>
            </a:pPr>
            <a:r>
              <a:rPr lang="en-IE" dirty="0" err="1" smtClean="0"/>
              <a:t>Spórt</a:t>
            </a:r>
            <a:r>
              <a:rPr lang="en-IE" dirty="0" smtClean="0"/>
              <a:t>  - </a:t>
            </a:r>
            <a:r>
              <a:rPr lang="en-IE" dirty="0" err="1" smtClean="0"/>
              <a:t>Achan</a:t>
            </a:r>
            <a:r>
              <a:rPr lang="en-IE" dirty="0" smtClean="0"/>
              <a:t> </a:t>
            </a:r>
            <a:r>
              <a:rPr lang="en-IE" dirty="0" err="1" smtClean="0"/>
              <a:t>rogha</a:t>
            </a:r>
            <a:r>
              <a:rPr lang="en-IE" dirty="0" smtClean="0"/>
              <a:t> </a:t>
            </a:r>
            <a:r>
              <a:rPr lang="en-IE" dirty="0" err="1" smtClean="0"/>
              <a:t>spóirt</a:t>
            </a:r>
            <a:r>
              <a:rPr lang="en-IE" dirty="0" smtClean="0"/>
              <a:t> / </a:t>
            </a:r>
            <a:r>
              <a:rPr lang="en-IE" dirty="0" err="1" smtClean="0"/>
              <a:t>Áiseanna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</a:t>
            </a:r>
            <a:r>
              <a:rPr lang="en-IE" dirty="0" err="1" smtClean="0"/>
              <a:t>dóigh</a:t>
            </a:r>
            <a:r>
              <a:rPr lang="en-IE" dirty="0" smtClean="0"/>
              <a:t> </a:t>
            </a:r>
            <a:r>
              <a:rPr lang="en-IE" dirty="0" err="1" smtClean="0"/>
              <a:t>sa</a:t>
            </a:r>
            <a:r>
              <a:rPr lang="en-IE" dirty="0" smtClean="0"/>
              <a:t> </a:t>
            </a:r>
            <a:r>
              <a:rPr lang="en-IE" dirty="0" err="1" smtClean="0"/>
              <a:t>scoil</a:t>
            </a:r>
            <a:endParaRPr lang="en-IE" dirty="0" smtClean="0"/>
          </a:p>
          <a:p>
            <a:pPr marL="0" indent="0">
              <a:buFontTx/>
              <a:buNone/>
              <a:defRPr/>
            </a:pPr>
            <a:r>
              <a:rPr lang="en-IE" dirty="0"/>
              <a:t> </a:t>
            </a:r>
            <a:r>
              <a:rPr lang="en-IE" dirty="0" smtClean="0"/>
              <a:t>     </a:t>
            </a:r>
            <a:r>
              <a:rPr lang="en-IE" sz="1600" dirty="0" err="1" smtClean="0"/>
              <a:t>Foireann</a:t>
            </a:r>
            <a:r>
              <a:rPr lang="en-IE" sz="1600" dirty="0" smtClean="0"/>
              <a:t> </a:t>
            </a:r>
            <a:r>
              <a:rPr lang="en-IE" sz="1600" dirty="0" err="1" smtClean="0"/>
              <a:t>Sacair</a:t>
            </a:r>
            <a:r>
              <a:rPr lang="en-IE" sz="1600" dirty="0" smtClean="0"/>
              <a:t> 2015 </a:t>
            </a:r>
          </a:p>
          <a:p>
            <a:pPr marL="0" indent="0">
              <a:buFontTx/>
              <a:buNone/>
              <a:defRPr/>
            </a:pPr>
            <a:endParaRPr lang="en-IE" sz="1600" dirty="0"/>
          </a:p>
          <a:p>
            <a:pPr marL="0" indent="0">
              <a:buFontTx/>
              <a:buNone/>
              <a:defRPr/>
            </a:pPr>
            <a:endParaRPr lang="en-IE" sz="1600" dirty="0" smtClean="0"/>
          </a:p>
          <a:p>
            <a:pPr marL="0" indent="0">
              <a:buFontTx/>
              <a:buNone/>
              <a:defRPr/>
            </a:pPr>
            <a:endParaRPr lang="en-IE" sz="1600" dirty="0"/>
          </a:p>
          <a:p>
            <a:pPr marL="0" indent="0">
              <a:buFontTx/>
              <a:buNone/>
              <a:defRPr/>
            </a:pPr>
            <a:endParaRPr lang="en-IE" sz="1600" dirty="0" smtClean="0"/>
          </a:p>
          <a:p>
            <a:pPr marL="0" indent="0">
              <a:buFontTx/>
              <a:buNone/>
              <a:defRPr/>
            </a:pPr>
            <a:endParaRPr lang="en-IE" sz="1600" dirty="0"/>
          </a:p>
          <a:p>
            <a:pPr marL="0" indent="0">
              <a:buFontTx/>
              <a:buNone/>
              <a:defRPr/>
            </a:pPr>
            <a:endParaRPr lang="en-IE" sz="1600" dirty="0" smtClean="0"/>
          </a:p>
          <a:p>
            <a:pPr marL="0" indent="0">
              <a:buFontTx/>
              <a:buNone/>
              <a:defRPr/>
            </a:pPr>
            <a:r>
              <a:rPr lang="en-IE" sz="1600" dirty="0" smtClean="0"/>
              <a:t>    f			</a:t>
            </a:r>
            <a:r>
              <a:rPr lang="en-IE" sz="1600" dirty="0" err="1" smtClean="0"/>
              <a:t>Foireann</a:t>
            </a:r>
            <a:r>
              <a:rPr lang="en-IE" sz="1600" dirty="0" smtClean="0"/>
              <a:t> </a:t>
            </a:r>
            <a:r>
              <a:rPr lang="en-IE" sz="1600" dirty="0" err="1" smtClean="0"/>
              <a:t>na</a:t>
            </a:r>
            <a:r>
              <a:rPr lang="en-IE" sz="1600" dirty="0" smtClean="0"/>
              <a:t> </a:t>
            </a:r>
            <a:r>
              <a:rPr lang="en-IE" sz="1600" dirty="0" err="1" smtClean="0"/>
              <a:t>gcailíní</a:t>
            </a:r>
            <a:r>
              <a:rPr lang="en-IE" sz="1600" dirty="0" smtClean="0"/>
              <a:t> 2015</a:t>
            </a:r>
          </a:p>
          <a:p>
            <a:pPr marL="0" indent="0">
              <a:buFontTx/>
              <a:buNone/>
              <a:defRPr/>
            </a:pPr>
            <a:endParaRPr lang="en-IE" sz="1600" dirty="0"/>
          </a:p>
          <a:p>
            <a:pPr marL="0" indent="0">
              <a:buFontTx/>
              <a:buNone/>
              <a:defRPr/>
            </a:pPr>
            <a:endParaRPr lang="en-IE" sz="1600" dirty="0"/>
          </a:p>
          <a:p>
            <a:pPr>
              <a:defRPr/>
            </a:pPr>
            <a:r>
              <a:rPr lang="en-IE" dirty="0" err="1" smtClean="0"/>
              <a:t>Cultúr</a:t>
            </a:r>
            <a:r>
              <a:rPr lang="en-IE" dirty="0" smtClean="0"/>
              <a:t> </a:t>
            </a:r>
            <a:r>
              <a:rPr lang="en-IE" dirty="0" err="1" smtClean="0"/>
              <a:t>agus</a:t>
            </a:r>
            <a:r>
              <a:rPr lang="en-IE" dirty="0" smtClean="0"/>
              <a:t> </a:t>
            </a:r>
            <a:r>
              <a:rPr lang="en-IE" dirty="0" err="1" smtClean="0"/>
              <a:t>Teanga</a:t>
            </a:r>
            <a:r>
              <a:rPr lang="en-IE" dirty="0" smtClean="0"/>
              <a:t> – Club </a:t>
            </a:r>
            <a:r>
              <a:rPr lang="en-IE" dirty="0" err="1" smtClean="0"/>
              <a:t>Gaelach</a:t>
            </a:r>
            <a:r>
              <a:rPr lang="en-IE" dirty="0" smtClean="0"/>
              <a:t>, </a:t>
            </a:r>
            <a:r>
              <a:rPr lang="en-IE" dirty="0" err="1" smtClean="0"/>
              <a:t>Lá</a:t>
            </a:r>
            <a:r>
              <a:rPr lang="en-IE" dirty="0" smtClean="0"/>
              <a:t> </a:t>
            </a:r>
            <a:r>
              <a:rPr lang="en-IE" dirty="0" err="1" smtClean="0"/>
              <a:t>Fhéil</a:t>
            </a:r>
            <a:r>
              <a:rPr lang="en-IE" dirty="0" smtClean="0"/>
              <a:t> </a:t>
            </a:r>
            <a:r>
              <a:rPr lang="en-IE" dirty="0" err="1" smtClean="0"/>
              <a:t>Bhríde</a:t>
            </a:r>
            <a:r>
              <a:rPr lang="en-IE" dirty="0" smtClean="0"/>
              <a:t> </a:t>
            </a:r>
            <a:r>
              <a:rPr lang="en-IE" dirty="0" err="1" smtClean="0"/>
              <a:t>agus</a:t>
            </a:r>
            <a:r>
              <a:rPr lang="en-IE" dirty="0" smtClean="0"/>
              <a:t> </a:t>
            </a:r>
            <a:r>
              <a:rPr lang="en-IE" dirty="0" err="1" smtClean="0"/>
              <a:t>rl</a:t>
            </a:r>
            <a:r>
              <a:rPr lang="en-IE" dirty="0" smtClean="0"/>
              <a:t>.</a:t>
            </a:r>
            <a:endParaRPr lang="en-IE" dirty="0"/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1125538"/>
            <a:ext cx="1997075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2936875"/>
            <a:ext cx="168751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71475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IE" altLang="en-US" sz="1800" b="1" smtClean="0"/>
              <a:t>Curaclam na Naíonáin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IE" dirty="0" smtClean="0"/>
              <a:t>6 </a:t>
            </a:r>
            <a:r>
              <a:rPr lang="en-IE" dirty="0" err="1" smtClean="0"/>
              <a:t>Ghné</a:t>
            </a:r>
            <a:r>
              <a:rPr lang="en-IE" dirty="0" smtClean="0"/>
              <a:t> </a:t>
            </a:r>
            <a:r>
              <a:rPr lang="en-IE" dirty="0" err="1" smtClean="0"/>
              <a:t>faoi</a:t>
            </a:r>
            <a:r>
              <a:rPr lang="en-IE" dirty="0" smtClean="0"/>
              <a:t> </a:t>
            </a:r>
            <a:r>
              <a:rPr lang="en-IE" dirty="0" err="1" smtClean="0"/>
              <a:t>leith</a:t>
            </a:r>
            <a:r>
              <a:rPr lang="en-IE" dirty="0" smtClean="0"/>
              <a:t>:</a:t>
            </a:r>
          </a:p>
          <a:p>
            <a:pPr marL="0" indent="0">
              <a:buFontTx/>
              <a:buNone/>
              <a:defRPr/>
            </a:pPr>
            <a:endParaRPr lang="en-IE" sz="1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388" name="Wave 3"/>
          <p:cNvSpPr>
            <a:spLocks noChangeArrowheads="1"/>
          </p:cNvSpPr>
          <p:nvPr/>
        </p:nvSpPr>
        <p:spPr bwMode="auto">
          <a:xfrm>
            <a:off x="1042988" y="3141663"/>
            <a:ext cx="1611312" cy="1174750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IE" altLang="en-US"/>
              <a:t>Teanga</a:t>
            </a:r>
          </a:p>
        </p:txBody>
      </p:sp>
      <p:sp>
        <p:nvSpPr>
          <p:cNvPr id="16389" name="Wave 4"/>
          <p:cNvSpPr>
            <a:spLocks noChangeArrowheads="1"/>
          </p:cNvSpPr>
          <p:nvPr/>
        </p:nvSpPr>
        <p:spPr bwMode="auto">
          <a:xfrm>
            <a:off x="534988" y="4545013"/>
            <a:ext cx="1444625" cy="1187450"/>
          </a:xfrm>
          <a:prstGeom prst="wave">
            <a:avLst>
              <a:gd name="adj1" fmla="val 12500"/>
              <a:gd name="adj2" fmla="val 0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IE" altLang="en-US" sz="1800"/>
              <a:t>Corp Oideachais</a:t>
            </a:r>
          </a:p>
        </p:txBody>
      </p:sp>
      <p:sp>
        <p:nvSpPr>
          <p:cNvPr id="16390" name="Wave 5"/>
          <p:cNvSpPr>
            <a:spLocks noChangeArrowheads="1"/>
          </p:cNvSpPr>
          <p:nvPr/>
        </p:nvSpPr>
        <p:spPr bwMode="auto">
          <a:xfrm>
            <a:off x="2678113" y="4797425"/>
            <a:ext cx="1533525" cy="1152525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IE" altLang="en-US"/>
              <a:t>OSIE</a:t>
            </a:r>
          </a:p>
        </p:txBody>
      </p:sp>
      <p:sp>
        <p:nvSpPr>
          <p:cNvPr id="16391" name="Wave 6"/>
          <p:cNvSpPr>
            <a:spLocks noChangeArrowheads="1"/>
          </p:cNvSpPr>
          <p:nvPr/>
        </p:nvSpPr>
        <p:spPr bwMode="auto">
          <a:xfrm>
            <a:off x="3302000" y="2636838"/>
            <a:ext cx="1774825" cy="1304925"/>
          </a:xfrm>
          <a:prstGeom prst="wave">
            <a:avLst>
              <a:gd name="adj1" fmla="val 12500"/>
              <a:gd name="adj2" fmla="val 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IE" altLang="en-US"/>
              <a:t>Mata</a:t>
            </a:r>
          </a:p>
        </p:txBody>
      </p:sp>
      <p:sp>
        <p:nvSpPr>
          <p:cNvPr id="8" name="Wave 7"/>
          <p:cNvSpPr/>
          <p:nvPr/>
        </p:nvSpPr>
        <p:spPr bwMode="auto">
          <a:xfrm>
            <a:off x="5464175" y="4545013"/>
            <a:ext cx="1728788" cy="1163637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IE" sz="2400" dirty="0"/>
              <a:t>Na </a:t>
            </a:r>
            <a:r>
              <a:rPr lang="en-IE" sz="2400" dirty="0" err="1"/>
              <a:t>hEalaíon</a:t>
            </a:r>
            <a:endParaRPr lang="en-IE" sz="2400" dirty="0"/>
          </a:p>
        </p:txBody>
      </p:sp>
      <p:sp>
        <p:nvSpPr>
          <p:cNvPr id="16393" name="Wave 8"/>
          <p:cNvSpPr>
            <a:spLocks noChangeArrowheads="1"/>
          </p:cNvSpPr>
          <p:nvPr/>
        </p:nvSpPr>
        <p:spPr bwMode="auto">
          <a:xfrm>
            <a:off x="6156325" y="2825750"/>
            <a:ext cx="1511300" cy="1179513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IE" altLang="en-US"/>
              <a:t>OSPS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0113" y="1268413"/>
            <a:ext cx="1079500" cy="277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IE" sz="1200" dirty="0" err="1">
                <a:hlinkClick r:id="rId4"/>
              </a:rPr>
              <a:t>tacaiocht</a:t>
            </a:r>
            <a:endParaRPr lang="en-IE" sz="12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altLang="en-US" smtClean="0"/>
              <a:t>Béarla</a:t>
            </a:r>
            <a:endParaRPr lang="en-GB" alt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535363"/>
          </a:xfrm>
          <a:solidFill>
            <a:srgbClr val="FF0000">
              <a:alpha val="4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IE" altLang="en-US" dirty="0" err="1" smtClean="0"/>
              <a:t>Gan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Béarla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chéad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dhá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bhlian</a:t>
            </a:r>
            <a:r>
              <a:rPr lang="en-IE" altLang="en-US" dirty="0" smtClean="0"/>
              <a:t> – </a:t>
            </a:r>
            <a:r>
              <a:rPr lang="en-IE" altLang="en-US" dirty="0" err="1" smtClean="0"/>
              <a:t>tumadh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iomlán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Ghaeilge</a:t>
            </a:r>
            <a:endParaRPr lang="en-IE" altLang="en-US" dirty="0" smtClean="0"/>
          </a:p>
          <a:p>
            <a:pPr marL="0" indent="0" eaLnBrk="1" hangingPunct="1">
              <a:buFontTx/>
              <a:buNone/>
              <a:defRPr/>
            </a:pPr>
            <a:endParaRPr lang="en-GB" altLang="en-US" dirty="0" smtClean="0"/>
          </a:p>
          <a:p>
            <a:pPr marL="0" indent="0" eaLnBrk="1" hangingPunct="1">
              <a:buFontTx/>
              <a:buNone/>
              <a:defRPr/>
            </a:pPr>
            <a:r>
              <a:rPr lang="en-GB" altLang="en-US" dirty="0" err="1" smtClean="0">
                <a:hlinkClick r:id="rId4"/>
              </a:rPr>
              <a:t>Buntáistí</a:t>
            </a:r>
            <a:r>
              <a:rPr lang="en-GB" altLang="en-US" dirty="0" smtClean="0">
                <a:hlinkClick r:id="rId4"/>
              </a:rPr>
              <a:t> </a:t>
            </a:r>
            <a:r>
              <a:rPr lang="en-GB" altLang="en-US" dirty="0" err="1" smtClean="0">
                <a:hlinkClick r:id="rId4"/>
              </a:rPr>
              <a:t>na</a:t>
            </a:r>
            <a:r>
              <a:rPr lang="en-GB" altLang="en-US" dirty="0" smtClean="0">
                <a:hlinkClick r:id="rId4"/>
              </a:rPr>
              <a:t> </a:t>
            </a:r>
            <a:r>
              <a:rPr lang="en-GB" altLang="en-US" dirty="0" err="1" smtClean="0">
                <a:hlinkClick r:id="rId4"/>
              </a:rPr>
              <a:t>Gaelscoile</a:t>
            </a:r>
            <a:endParaRPr lang="en-GB" altLang="en-US" dirty="0" smtClean="0"/>
          </a:p>
          <a:p>
            <a:pPr marL="0" indent="0" eaLnBrk="1" hangingPunct="1">
              <a:buFontTx/>
              <a:buNone/>
              <a:defRPr/>
            </a:pPr>
            <a:endParaRPr lang="en-GB" altLang="en-US" dirty="0"/>
          </a:p>
          <a:p>
            <a:pPr marL="0" indent="0" eaLnBrk="1" hangingPunct="1">
              <a:buFontTx/>
              <a:buNone/>
              <a:defRPr/>
            </a:pPr>
            <a:r>
              <a:rPr lang="en-GB" altLang="en-US" dirty="0" err="1" smtClean="0">
                <a:hlinkClick r:id="rId5"/>
              </a:rPr>
              <a:t>Buntáistí</a:t>
            </a:r>
            <a:r>
              <a:rPr lang="en-GB" altLang="en-US" dirty="0" smtClean="0">
                <a:hlinkClick r:id="rId5"/>
              </a:rPr>
              <a:t> an </a:t>
            </a:r>
            <a:r>
              <a:rPr lang="en-GB" altLang="en-US" dirty="0" err="1" smtClean="0">
                <a:hlinkClick r:id="rId5"/>
              </a:rPr>
              <a:t>Tumoideachais</a:t>
            </a:r>
            <a:endParaRPr lang="en-GB" altLang="en-US" dirty="0" smtClean="0"/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471988"/>
            <a:ext cx="2008188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6813" y="11148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altLang="en-US" sz="4800" smtClean="0">
                <a:latin typeface="Brush Script MT" panose="03060802040406070304" pitchFamily="66" charset="0"/>
              </a:rPr>
              <a:t>Coiste na dTuismitheoirí</a:t>
            </a:r>
            <a:endParaRPr lang="en-GB" altLang="en-US" sz="4800" smtClean="0">
              <a:latin typeface="Brush Script MT" panose="03060802040406070304" pitchFamily="66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IE" altLang="en-US" smtClean="0"/>
              <a:t>Tacaíocht d’obair na scoile</a:t>
            </a:r>
          </a:p>
          <a:p>
            <a:pPr eaLnBrk="1" hangingPunct="1">
              <a:buFontTx/>
              <a:buNone/>
            </a:pPr>
            <a:endParaRPr lang="en-IE" altLang="en-US" smtClean="0"/>
          </a:p>
          <a:p>
            <a:pPr eaLnBrk="1" hangingPunct="1"/>
            <a:r>
              <a:rPr lang="en-IE" altLang="en-US" smtClean="0"/>
              <a:t>Comhairle  </a:t>
            </a:r>
          </a:p>
          <a:p>
            <a:pPr eaLnBrk="1" hangingPunct="1"/>
            <a:endParaRPr lang="en-IE" altLang="en-US" smtClean="0"/>
          </a:p>
          <a:p>
            <a:pPr eaLnBrk="1" hangingPunct="1"/>
            <a:endParaRPr lang="en-IE" altLang="en-US" smtClean="0"/>
          </a:p>
          <a:p>
            <a:pPr eaLnBrk="1" hangingPunct="1">
              <a:buFontTx/>
              <a:buNone/>
            </a:pPr>
            <a:endParaRPr lang="en-GB" altLang="en-US" smtClean="0"/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024188"/>
            <a:ext cx="285750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95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altLang="en-US" smtClean="0"/>
              <a:t>Réidh don Scoil?</a:t>
            </a:r>
            <a:endParaRPr lang="en-GB" alt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IE" altLang="en-US" smtClean="0"/>
              <a:t>An dtig leis / leí:</a:t>
            </a:r>
          </a:p>
          <a:p>
            <a:pPr eaLnBrk="1" hangingPunct="1"/>
            <a:r>
              <a:rPr lang="en-IE" altLang="en-US" smtClean="0"/>
              <a:t>dul chun an leithreas leis /leí féin</a:t>
            </a:r>
          </a:p>
          <a:p>
            <a:pPr eaLnBrk="1" hangingPunct="1"/>
            <a:r>
              <a:rPr lang="en-IE" altLang="en-US" smtClean="0"/>
              <a:t>a c(h)óta a chuir air / uirthi</a:t>
            </a:r>
          </a:p>
          <a:p>
            <a:pPr eaLnBrk="1" hangingPunct="1"/>
            <a:r>
              <a:rPr lang="en-IE" altLang="en-US" smtClean="0"/>
              <a:t>a c(h)óta a chrochadh suas</a:t>
            </a:r>
          </a:p>
          <a:p>
            <a:pPr eaLnBrk="1" hangingPunct="1"/>
            <a:r>
              <a:rPr lang="en-IE" altLang="en-US" smtClean="0"/>
              <a:t>a b(h)róga a cheanglú </a:t>
            </a:r>
          </a:p>
          <a:p>
            <a:pPr eaLnBrk="1" hangingPunct="1">
              <a:buFontTx/>
              <a:buNone/>
            </a:pPr>
            <a:r>
              <a:rPr lang="en-IE" altLang="en-US" smtClean="0"/>
              <a:t>   (Velcro???)				</a:t>
            </a:r>
          </a:p>
          <a:p>
            <a:pPr eaLnBrk="1" hangingPunct="1"/>
            <a:r>
              <a:rPr lang="en-IE" altLang="en-US" smtClean="0"/>
              <a:t>a ainm a aithint  </a:t>
            </a:r>
          </a:p>
          <a:p>
            <a:pPr eaLnBrk="1" hangingPunct="1"/>
            <a:endParaRPr lang="en-IE" altLang="en-US" smtClean="0"/>
          </a:p>
          <a:p>
            <a:pPr eaLnBrk="1" hangingPunct="1"/>
            <a:endParaRPr lang="en-GB" altLang="en-US" smtClean="0"/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221163"/>
            <a:ext cx="17303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6315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638" y="1125538"/>
            <a:ext cx="7102475" cy="5397500"/>
          </a:xfr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Múinteoir</a:t>
            </a:r>
            <a:r>
              <a:rPr lang="en-GB" dirty="0" smtClean="0"/>
              <a:t> Maria</a:t>
            </a:r>
            <a:endParaRPr lang="en-GB" dirty="0"/>
          </a:p>
        </p:txBody>
      </p:sp>
      <p:pic>
        <p:nvPicPr>
          <p:cNvPr id="4" name="VIDEO-2020-06-23-11-01-31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0738" y="1981200"/>
            <a:ext cx="2420937" cy="411480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72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Múinteoir</a:t>
            </a:r>
            <a:r>
              <a:rPr lang="en-GB" dirty="0" smtClean="0"/>
              <a:t> Martina</a:t>
            </a:r>
            <a:endParaRPr lang="en-GB" dirty="0"/>
          </a:p>
        </p:txBody>
      </p:sp>
      <p:pic>
        <p:nvPicPr>
          <p:cNvPr id="4" name="VIDEO-2020-06-23-15-22-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6775" y="1981200"/>
            <a:ext cx="2328863" cy="4114800"/>
          </a:xfrm>
        </p:spPr>
      </p:pic>
    </p:spTree>
    <p:extLst>
      <p:ext uri="{BB962C8B-B14F-4D97-AF65-F5344CB8AC3E}">
        <p14:creationId xmlns:p14="http://schemas.microsoft.com/office/powerpoint/2010/main" val="344373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Múinteoir</a:t>
            </a:r>
            <a:r>
              <a:rPr lang="en-GB" dirty="0" smtClean="0"/>
              <a:t> Martina</a:t>
            </a:r>
            <a:endParaRPr lang="en-GB" dirty="0"/>
          </a:p>
        </p:txBody>
      </p:sp>
      <p:pic>
        <p:nvPicPr>
          <p:cNvPr id="4" name="VIDEO-2020-06-23-20-11-5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6775" y="1981200"/>
            <a:ext cx="2328863" cy="4114800"/>
          </a:xfrm>
        </p:spPr>
      </p:pic>
    </p:spTree>
    <p:extLst>
      <p:ext uri="{BB962C8B-B14F-4D97-AF65-F5344CB8AC3E}">
        <p14:creationId xmlns:p14="http://schemas.microsoft.com/office/powerpoint/2010/main" val="2780009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1740" y="836712"/>
            <a:ext cx="4680519" cy="549023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52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altLang="en-US" sz="4800" smtClean="0">
                <a:latin typeface="Brush Script MT" panose="03060802040406070304" pitchFamily="66" charset="0"/>
              </a:rPr>
              <a:t>Eolas Ginearálta</a:t>
            </a:r>
            <a:endParaRPr lang="en-GB" altLang="en-US" sz="4800" smtClean="0">
              <a:latin typeface="Brush Script MT" panose="03060802040406070304" pitchFamily="66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IE" altLang="en-US" sz="1600" dirty="0" smtClean="0"/>
          </a:p>
          <a:p>
            <a:pPr eaLnBrk="1" hangingPunct="1"/>
            <a:r>
              <a:rPr lang="en-IE" altLang="en-US" sz="2800" dirty="0" err="1" smtClean="0"/>
              <a:t>Faoi</a:t>
            </a:r>
            <a:r>
              <a:rPr lang="en-IE" altLang="en-US" sz="2800" dirty="0" smtClean="0"/>
              <a:t> </a:t>
            </a:r>
            <a:r>
              <a:rPr lang="en-IE" altLang="en-US" sz="2800" dirty="0" err="1" smtClean="0"/>
              <a:t>láthair</a:t>
            </a:r>
            <a:r>
              <a:rPr lang="en-IE" altLang="en-US" sz="2800" dirty="0" smtClean="0"/>
              <a:t> 463 </a:t>
            </a:r>
            <a:r>
              <a:rPr lang="en-IE" altLang="en-US" sz="2800" dirty="0" err="1" smtClean="0"/>
              <a:t>dalta</a:t>
            </a:r>
            <a:r>
              <a:rPr lang="en-IE" altLang="en-US" sz="2800" dirty="0" smtClean="0"/>
              <a:t>…</a:t>
            </a:r>
          </a:p>
          <a:p>
            <a:pPr eaLnBrk="1" hangingPunct="1"/>
            <a:r>
              <a:rPr lang="en-IE" altLang="en-US" sz="2800" dirty="0" smtClean="0"/>
              <a:t>22 </a:t>
            </a:r>
            <a:r>
              <a:rPr lang="en-IE" altLang="en-US" sz="2800" dirty="0" err="1" smtClean="0"/>
              <a:t>múinteoir</a:t>
            </a:r>
            <a:r>
              <a:rPr lang="en-IE" altLang="en-US" sz="2800" dirty="0" smtClean="0"/>
              <a:t> – 18 </a:t>
            </a:r>
            <a:r>
              <a:rPr lang="en-IE" altLang="en-US" sz="2800" dirty="0" err="1" smtClean="0"/>
              <a:t>múinteoir</a:t>
            </a:r>
            <a:r>
              <a:rPr lang="en-IE" altLang="en-US" sz="2800" dirty="0" smtClean="0"/>
              <a:t> </a:t>
            </a:r>
            <a:r>
              <a:rPr lang="en-IE" altLang="en-US" sz="2800" dirty="0" err="1" smtClean="0"/>
              <a:t>ranga</a:t>
            </a:r>
            <a:r>
              <a:rPr lang="en-IE" altLang="en-US" sz="2800" dirty="0" smtClean="0"/>
              <a:t>, 4 </a:t>
            </a:r>
            <a:r>
              <a:rPr lang="en-IE" altLang="en-US" sz="2800" dirty="0" err="1" smtClean="0"/>
              <a:t>tacaíocht</a:t>
            </a:r>
            <a:r>
              <a:rPr lang="en-IE" altLang="en-US" sz="2800" dirty="0" smtClean="0"/>
              <a:t> </a:t>
            </a:r>
            <a:r>
              <a:rPr lang="en-IE" altLang="en-US" sz="2800" dirty="0" err="1" smtClean="0"/>
              <a:t>foghlama</a:t>
            </a:r>
            <a:r>
              <a:rPr lang="en-IE" altLang="en-US" sz="2800" dirty="0" smtClean="0"/>
              <a:t> / </a:t>
            </a:r>
            <a:r>
              <a:rPr lang="en-IE" altLang="en-US" sz="2800" dirty="0" err="1" smtClean="0"/>
              <a:t>acmhainne</a:t>
            </a:r>
            <a:r>
              <a:rPr lang="en-IE" altLang="en-US" sz="2800" dirty="0" smtClean="0"/>
              <a:t> / </a:t>
            </a:r>
            <a:r>
              <a:rPr lang="en-IE" altLang="en-US" sz="2800" dirty="0" err="1" smtClean="0"/>
              <a:t>príomhoide</a:t>
            </a:r>
            <a:endParaRPr lang="en-IE" altLang="en-US" sz="2800" dirty="0" smtClean="0"/>
          </a:p>
          <a:p>
            <a:pPr eaLnBrk="1" hangingPunct="1"/>
            <a:r>
              <a:rPr lang="en-IE" altLang="en-US" sz="2800" dirty="0" smtClean="0"/>
              <a:t>29 </a:t>
            </a:r>
            <a:r>
              <a:rPr lang="en-IE" altLang="en-US" sz="2800" dirty="0" err="1" smtClean="0"/>
              <a:t>ar</a:t>
            </a:r>
            <a:r>
              <a:rPr lang="en-IE" altLang="en-US" sz="2800" dirty="0" smtClean="0"/>
              <a:t> an </a:t>
            </a:r>
            <a:r>
              <a:rPr lang="en-IE" altLang="en-US" sz="2800" dirty="0" err="1" smtClean="0"/>
              <a:t>fhoireann</a:t>
            </a:r>
            <a:endParaRPr lang="en-IE" alt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IE" altLang="en-US" sz="2800" dirty="0" err="1" smtClean="0"/>
              <a:t>Scoil</a:t>
            </a:r>
            <a:r>
              <a:rPr lang="en-IE" altLang="en-US" sz="2800" dirty="0" smtClean="0"/>
              <a:t> </a:t>
            </a:r>
            <a:r>
              <a:rPr lang="en-IE" altLang="en-US" sz="2800" dirty="0" err="1" smtClean="0"/>
              <a:t>Chaitliceach</a:t>
            </a:r>
            <a:endParaRPr lang="en-IE" alt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IE" altLang="en-US" sz="2800" dirty="0" err="1" smtClean="0"/>
              <a:t>Caitheoirleach</a:t>
            </a:r>
            <a:r>
              <a:rPr lang="en-IE" altLang="en-US" sz="2800" dirty="0" smtClean="0"/>
              <a:t> – </a:t>
            </a:r>
            <a:r>
              <a:rPr lang="en-IE" altLang="en-US" sz="2800" dirty="0" err="1" smtClean="0"/>
              <a:t>Bairbre</a:t>
            </a:r>
            <a:r>
              <a:rPr lang="en-IE" altLang="en-US" sz="2800" dirty="0" smtClean="0"/>
              <a:t> </a:t>
            </a:r>
            <a:r>
              <a:rPr lang="en-IE" altLang="en-US" sz="2800" dirty="0" err="1" smtClean="0"/>
              <a:t>Uí</a:t>
            </a:r>
            <a:r>
              <a:rPr lang="en-IE" altLang="en-US" sz="2800" dirty="0" smtClean="0"/>
              <a:t> </a:t>
            </a:r>
            <a:r>
              <a:rPr lang="en-IE" altLang="en-US" sz="2800" dirty="0" err="1" smtClean="0"/>
              <a:t>Chathail</a:t>
            </a:r>
            <a:r>
              <a:rPr lang="en-IE" altLang="en-US" sz="2800" dirty="0" smtClean="0"/>
              <a:t>, </a:t>
            </a:r>
            <a:r>
              <a:rPr lang="en-IE" altLang="en-US" sz="2800" dirty="0" err="1" smtClean="0"/>
              <a:t>ionadaí</a:t>
            </a:r>
            <a:r>
              <a:rPr lang="en-IE" altLang="en-US" sz="2800" dirty="0" smtClean="0"/>
              <a:t> an </a:t>
            </a:r>
            <a:r>
              <a:rPr lang="en-IE" altLang="en-US" sz="2800" dirty="0" err="1" smtClean="0"/>
              <a:t>Easpaig</a:t>
            </a:r>
            <a:endParaRPr lang="en-IE" altLang="en-US" sz="2800" dirty="0" smtClean="0"/>
          </a:p>
          <a:p>
            <a:pPr eaLnBrk="1" hangingPunct="1">
              <a:buFontTx/>
              <a:buNone/>
            </a:pPr>
            <a:endParaRPr lang="en-GB" altLang="en-US" sz="2800" dirty="0" smtClean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874713"/>
          </a:xfrm>
        </p:spPr>
        <p:txBody>
          <a:bodyPr/>
          <a:lstStyle/>
          <a:p>
            <a:pPr eaLnBrk="1" hangingPunct="1"/>
            <a:r>
              <a:rPr lang="en-IE" altLang="en-US" sz="4800" smtClean="0">
                <a:latin typeface="Brush Script MT" panose="03060802040406070304" pitchFamily="66" charset="0"/>
              </a:rPr>
              <a:t>Bord Bainistíochta</a:t>
            </a:r>
            <a:endParaRPr lang="en-GB" altLang="en-US" sz="4800" smtClean="0">
              <a:latin typeface="Brush Script MT" panose="03060802040406070304" pitchFamily="66" charset="0"/>
            </a:endParaRP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IE" altLang="en-US" sz="4000" dirty="0" err="1" smtClean="0">
                <a:latin typeface="Brush Script MT" panose="03060802040406070304" pitchFamily="66" charset="0"/>
              </a:rPr>
              <a:t>Caidé</a:t>
            </a:r>
            <a:r>
              <a:rPr lang="en-IE" altLang="en-US" sz="4000" dirty="0" smtClean="0">
                <a:latin typeface="Brush Script MT" panose="03060802040406070304" pitchFamily="66" charset="0"/>
              </a:rPr>
              <a:t> an </a:t>
            </a:r>
            <a:r>
              <a:rPr lang="en-IE" altLang="en-US" sz="4000" dirty="0" err="1" smtClean="0">
                <a:latin typeface="Brush Script MT" panose="03060802040406070304" pitchFamily="66" charset="0"/>
              </a:rPr>
              <a:t>rud</a:t>
            </a:r>
            <a:r>
              <a:rPr lang="en-IE" altLang="en-US" sz="4000" dirty="0" smtClean="0">
                <a:latin typeface="Brush Script MT" panose="03060802040406070304" pitchFamily="66" charset="0"/>
              </a:rPr>
              <a:t> </a:t>
            </a:r>
            <a:r>
              <a:rPr lang="en-IE" altLang="en-US" sz="4000" dirty="0" err="1" smtClean="0">
                <a:latin typeface="Brush Script MT" panose="03060802040406070304" pitchFamily="66" charset="0"/>
              </a:rPr>
              <a:t>Gaelscoil</a:t>
            </a:r>
            <a:r>
              <a:rPr lang="en-IE" altLang="en-US" sz="4000" dirty="0" smtClean="0">
                <a:latin typeface="Brush Script MT" panose="03060802040406070304" pitchFamily="66" charset="0"/>
              </a:rPr>
              <a:t>??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dirty="0" smtClean="0"/>
              <a:t>Ethos </a:t>
            </a:r>
            <a:r>
              <a:rPr lang="en-IE" altLang="en-US" dirty="0" err="1" smtClean="0"/>
              <a:t>na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Scoile</a:t>
            </a:r>
            <a:r>
              <a:rPr lang="en-IE" altLang="en-US" dirty="0" smtClean="0"/>
              <a:t> – Is í an </a:t>
            </a:r>
            <a:r>
              <a:rPr lang="en-IE" altLang="en-US" dirty="0" err="1" smtClean="0"/>
              <a:t>Ghaeilge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teanga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ghnó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agus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chumarsáide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na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scoile</a:t>
            </a:r>
            <a:r>
              <a:rPr lang="en-IE" altLang="en-US" dirty="0" smtClean="0"/>
              <a:t> go </a:t>
            </a:r>
            <a:r>
              <a:rPr lang="en-IE" altLang="en-US" dirty="0" err="1" smtClean="0"/>
              <a:t>hiomlán</a:t>
            </a:r>
            <a:r>
              <a:rPr lang="en-IE" altLang="en-US" dirty="0" smtClean="0"/>
              <a:t>. </a:t>
            </a:r>
            <a:r>
              <a:rPr lang="en-IE" altLang="en-US" dirty="0" err="1" smtClean="0"/>
              <a:t>Déanfar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gach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ábhar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taobh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amuigh</a:t>
            </a:r>
            <a:r>
              <a:rPr lang="en-IE" altLang="en-US" dirty="0" smtClean="0"/>
              <a:t> den </a:t>
            </a:r>
            <a:r>
              <a:rPr lang="en-IE" altLang="en-US" dirty="0" err="1" smtClean="0"/>
              <a:t>Bhéarla</a:t>
            </a:r>
            <a:r>
              <a:rPr lang="en-IE" altLang="en-US" dirty="0" smtClean="0"/>
              <a:t> a </a:t>
            </a:r>
            <a:r>
              <a:rPr lang="en-IE" altLang="en-US" dirty="0" err="1" smtClean="0"/>
              <a:t>theagasc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tré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Ghaeilge</a:t>
            </a:r>
            <a:r>
              <a:rPr lang="en-IE" altLang="en-US" dirty="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dirty="0" smtClean="0"/>
              <a:t>www.gaeloideachas.ie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IE" altLang="en-US" dirty="0" smtClean="0"/>
          </a:p>
          <a:p>
            <a:pPr marL="0" indent="0" algn="ctr" eaLnBrk="1" hangingPunct="1">
              <a:lnSpc>
                <a:spcPct val="90000"/>
              </a:lnSpc>
              <a:buNone/>
              <a:defRPr/>
            </a:pPr>
            <a:endParaRPr lang="en-IE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4000" dirty="0" smtClean="0">
              <a:latin typeface="Brush Script MT" panose="03060802040406070304" pitchFamily="66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5731" y="60880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8" y="692696"/>
            <a:ext cx="9048872" cy="5655546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29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476672"/>
            <a:ext cx="8778239" cy="5486400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2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73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altLang="en-US" smtClean="0"/>
          </a:p>
        </p:txBody>
      </p:sp>
      <p:pic>
        <p:nvPicPr>
          <p:cNvPr id="7171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592138"/>
            <a:ext cx="5876925" cy="5876925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7381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55650" y="609600"/>
            <a:ext cx="7702550" cy="850900"/>
          </a:xfrm>
        </p:spPr>
        <p:txBody>
          <a:bodyPr/>
          <a:lstStyle/>
          <a:p>
            <a:pPr eaLnBrk="1" hangingPunct="1"/>
            <a:r>
              <a:rPr lang="en-IE" altLang="en-US" sz="4000" smtClean="0"/>
              <a:t>Pointí Eolais </a:t>
            </a:r>
            <a:endParaRPr lang="en-GB" altLang="en-US" sz="4000" smtClean="0"/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847013" cy="4538662"/>
          </a:xfrm>
        </p:spPr>
        <p:txBody>
          <a:bodyPr/>
          <a:lstStyle/>
          <a:p>
            <a:pPr eaLnBrk="1" hangingPunct="1">
              <a:defRPr/>
            </a:pPr>
            <a:r>
              <a:rPr lang="en-IE" altLang="en-US" sz="2000" dirty="0" err="1" smtClean="0"/>
              <a:t>Fón</a:t>
            </a:r>
            <a:r>
              <a:rPr lang="en-IE" altLang="en-US" sz="2000" dirty="0" smtClean="0"/>
              <a:t> </a:t>
            </a:r>
            <a:r>
              <a:rPr lang="en-IE" altLang="en-US" sz="2000" dirty="0" err="1" smtClean="0"/>
              <a:t>na</a:t>
            </a:r>
            <a:r>
              <a:rPr lang="en-IE" altLang="en-US" sz="2000" dirty="0" smtClean="0"/>
              <a:t> </a:t>
            </a:r>
            <a:r>
              <a:rPr lang="en-IE" altLang="en-US" sz="2000" dirty="0" err="1" smtClean="0"/>
              <a:t>Scoile</a:t>
            </a:r>
            <a:r>
              <a:rPr lang="en-IE" altLang="en-US" sz="2000" dirty="0" smtClean="0"/>
              <a:t> – 074 91 26117</a:t>
            </a:r>
          </a:p>
          <a:p>
            <a:pPr eaLnBrk="1" hangingPunct="1">
              <a:defRPr/>
            </a:pPr>
            <a:endParaRPr lang="en-IE" altLang="en-US" sz="2000" dirty="0" smtClean="0"/>
          </a:p>
          <a:p>
            <a:pPr eaLnBrk="1" hangingPunct="1">
              <a:defRPr/>
            </a:pPr>
            <a:r>
              <a:rPr lang="en-IE" altLang="en-US" sz="2000" dirty="0" err="1" smtClean="0"/>
              <a:t>Ríomhphoist</a:t>
            </a:r>
            <a:r>
              <a:rPr lang="en-IE" altLang="en-US" sz="2000" dirty="0" smtClean="0"/>
              <a:t> (e-mail): gsadhamhnain@gmail.com</a:t>
            </a:r>
          </a:p>
          <a:p>
            <a:pPr eaLnBrk="1" hangingPunct="1">
              <a:defRPr/>
            </a:pPr>
            <a:endParaRPr lang="en-IE" altLang="en-US" sz="2000" dirty="0" smtClean="0"/>
          </a:p>
          <a:p>
            <a:pPr eaLnBrk="1" hangingPunct="1">
              <a:defRPr/>
            </a:pPr>
            <a:r>
              <a:rPr lang="en-IE" altLang="en-US" sz="2000" dirty="0" err="1" smtClean="0"/>
              <a:t>Tabhair</a:t>
            </a:r>
            <a:r>
              <a:rPr lang="en-IE" altLang="en-US" sz="2000" dirty="0" smtClean="0"/>
              <a:t> </a:t>
            </a:r>
            <a:r>
              <a:rPr lang="en-IE" altLang="en-US" sz="2000" dirty="0" err="1" smtClean="0"/>
              <a:t>d’uimhir</a:t>
            </a:r>
            <a:r>
              <a:rPr lang="en-IE" altLang="en-US" sz="2000" dirty="0" smtClean="0"/>
              <a:t> / </a:t>
            </a:r>
            <a:r>
              <a:rPr lang="en-IE" altLang="en-US" sz="2000" dirty="0" err="1" smtClean="0"/>
              <a:t>seoladh</a:t>
            </a:r>
            <a:r>
              <a:rPr lang="en-IE" altLang="en-US" sz="2000" dirty="0" smtClean="0"/>
              <a:t> </a:t>
            </a:r>
            <a:r>
              <a:rPr lang="en-IE" altLang="en-US" sz="2000" dirty="0" err="1" smtClean="0"/>
              <a:t>ríomhphoist</a:t>
            </a:r>
            <a:r>
              <a:rPr lang="en-IE" altLang="en-US" sz="2000" dirty="0" smtClean="0"/>
              <a:t> don </a:t>
            </a:r>
            <a:r>
              <a:rPr lang="en-IE" altLang="en-US" sz="2000" dirty="0" err="1" smtClean="0"/>
              <a:t>scoil</a:t>
            </a:r>
            <a:endParaRPr lang="en-IE" altLang="en-US" sz="2000" dirty="0" smtClean="0"/>
          </a:p>
          <a:p>
            <a:pPr eaLnBrk="1" hangingPunct="1">
              <a:defRPr/>
            </a:pPr>
            <a:endParaRPr lang="en-IE" altLang="en-US" sz="2000" dirty="0" smtClean="0"/>
          </a:p>
          <a:p>
            <a:pPr eaLnBrk="1" hangingPunct="1">
              <a:defRPr/>
            </a:pPr>
            <a:r>
              <a:rPr lang="en-IE" altLang="en-US" sz="2000" dirty="0" err="1" smtClean="0"/>
              <a:t>Tinreamh</a:t>
            </a:r>
            <a:r>
              <a:rPr lang="en-IE" altLang="en-US" sz="2000" dirty="0" smtClean="0"/>
              <a:t> – </a:t>
            </a:r>
            <a:r>
              <a:rPr lang="en-IE" altLang="en-US" sz="2000" dirty="0" err="1" smtClean="0"/>
              <a:t>nóta</a:t>
            </a:r>
            <a:r>
              <a:rPr lang="en-IE" altLang="en-US" sz="2000" dirty="0" smtClean="0"/>
              <a:t>  </a:t>
            </a:r>
            <a:r>
              <a:rPr lang="en-IE" altLang="en-US" sz="2000" dirty="0" err="1" smtClean="0"/>
              <a:t>chuig</a:t>
            </a:r>
            <a:r>
              <a:rPr lang="en-IE" altLang="en-US" sz="2000" dirty="0" smtClean="0"/>
              <a:t> an </a:t>
            </a:r>
            <a:r>
              <a:rPr lang="en-IE" altLang="en-US" sz="2000" dirty="0" err="1" smtClean="0"/>
              <a:t>scoil</a:t>
            </a:r>
            <a:r>
              <a:rPr lang="en-IE" altLang="en-US" sz="2000" dirty="0" smtClean="0"/>
              <a:t> </a:t>
            </a:r>
            <a:r>
              <a:rPr lang="en-IE" altLang="en-US" sz="2000" dirty="0" err="1" smtClean="0"/>
              <a:t>nuair</a:t>
            </a:r>
            <a:r>
              <a:rPr lang="en-IE" altLang="en-US" sz="2000" dirty="0" smtClean="0"/>
              <a:t> a </a:t>
            </a:r>
            <a:r>
              <a:rPr lang="en-IE" altLang="en-US" sz="2000" dirty="0" err="1" smtClean="0"/>
              <a:t>thagann</a:t>
            </a:r>
            <a:r>
              <a:rPr lang="en-IE" altLang="en-US" sz="2000" dirty="0" smtClean="0"/>
              <a:t> an </a:t>
            </a:r>
            <a:r>
              <a:rPr lang="en-IE" altLang="en-US" sz="2000" dirty="0" err="1" smtClean="0"/>
              <a:t>dalta</a:t>
            </a:r>
            <a:r>
              <a:rPr lang="en-IE" altLang="en-US" sz="2000" dirty="0" smtClean="0"/>
              <a:t> </a:t>
            </a:r>
            <a:r>
              <a:rPr lang="en-IE" altLang="en-US" sz="2000" dirty="0" err="1" smtClean="0"/>
              <a:t>arais</a:t>
            </a:r>
            <a:endParaRPr lang="en-IE" altLang="en-US" sz="2000" dirty="0" smtClean="0"/>
          </a:p>
          <a:p>
            <a:pPr eaLnBrk="1" hangingPunct="1">
              <a:defRPr/>
            </a:pPr>
            <a:endParaRPr lang="en-IE" altLang="en-US" sz="2000" dirty="0" smtClean="0"/>
          </a:p>
          <a:p>
            <a:pPr eaLnBrk="1" hangingPunct="1">
              <a:defRPr/>
            </a:pPr>
            <a:r>
              <a:rPr lang="en-IE" altLang="en-US" sz="2000" dirty="0" err="1" smtClean="0"/>
              <a:t>Suíomh</a:t>
            </a:r>
            <a:r>
              <a:rPr lang="en-IE" altLang="en-US" sz="2000" dirty="0" smtClean="0"/>
              <a:t>: www.gsalc.com</a:t>
            </a:r>
            <a:endParaRPr lang="en-IE" altLang="en-US" sz="2000" dirty="0"/>
          </a:p>
          <a:p>
            <a:pPr marL="0" indent="0" eaLnBrk="1" hangingPunct="1">
              <a:buFontTx/>
              <a:buNone/>
              <a:defRPr/>
            </a:pPr>
            <a:endParaRPr lang="en-IE" altLang="en-US" sz="2000" dirty="0" smtClean="0"/>
          </a:p>
          <a:p>
            <a:pPr eaLnBrk="1" hangingPunct="1">
              <a:defRPr/>
            </a:pPr>
            <a:r>
              <a:rPr lang="en-IE" altLang="en-US" sz="2000" dirty="0" smtClean="0"/>
              <a:t>School Transport www.buseireann.ie</a:t>
            </a:r>
          </a:p>
          <a:p>
            <a:pPr eaLnBrk="1" hangingPunct="1">
              <a:buFontTx/>
              <a:buNone/>
              <a:defRPr/>
            </a:pPr>
            <a:endParaRPr lang="en-IE" altLang="en-US" sz="2800" dirty="0" smtClean="0"/>
          </a:p>
          <a:p>
            <a:pPr eaLnBrk="1" hangingPunct="1">
              <a:buFontTx/>
              <a:buNone/>
              <a:defRPr/>
            </a:pPr>
            <a:endParaRPr lang="en-IE" altLang="en-US" sz="2800" dirty="0" smtClean="0"/>
          </a:p>
          <a:p>
            <a:pPr eaLnBrk="1" hangingPunct="1">
              <a:buFontTx/>
              <a:buNone/>
              <a:defRPr/>
            </a:pPr>
            <a:endParaRPr lang="en-IE" altLang="en-US" dirty="0" smtClean="0"/>
          </a:p>
          <a:p>
            <a:pPr eaLnBrk="1" hangingPunct="1">
              <a:defRPr/>
            </a:pPr>
            <a:endParaRPr lang="en-IE" altLang="en-US" sz="2800" dirty="0" smtClean="0"/>
          </a:p>
          <a:p>
            <a:pPr eaLnBrk="1" hangingPunct="1">
              <a:defRPr/>
            </a:pPr>
            <a:endParaRPr lang="en-IE" altLang="en-US" sz="2800" dirty="0" smtClean="0"/>
          </a:p>
          <a:p>
            <a:pPr eaLnBrk="1" hangingPunct="1">
              <a:defRPr/>
            </a:pPr>
            <a:endParaRPr lang="en-IE" altLang="en-US" sz="2800" dirty="0" smtClean="0"/>
          </a:p>
          <a:p>
            <a:pPr eaLnBrk="1" hangingPunct="1">
              <a:defRPr/>
            </a:pPr>
            <a:endParaRPr lang="en-GB" altLang="en-US" sz="2800" dirty="0" smtClean="0"/>
          </a:p>
        </p:txBody>
      </p:sp>
      <p:pic>
        <p:nvPicPr>
          <p:cNvPr id="8196" name="Picture 1029" descr="BD00028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15950"/>
            <a:ext cx="862012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89931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dirty="0" smtClean="0"/>
              <a:t>www.gsalc.com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altLang="en-US" dirty="0" smtClean="0"/>
              <a:t>An-</a:t>
            </a:r>
            <a:r>
              <a:rPr lang="en-IE" altLang="en-US" dirty="0" err="1" smtClean="0"/>
              <a:t>chuid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eolais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ar</a:t>
            </a:r>
            <a:r>
              <a:rPr lang="en-IE" altLang="en-US" dirty="0" smtClean="0"/>
              <a:t> an </a:t>
            </a:r>
            <a:r>
              <a:rPr lang="en-IE" altLang="en-US" dirty="0" err="1" smtClean="0"/>
              <a:t>suiomh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seo</a:t>
            </a:r>
            <a:endParaRPr lang="en-IE" altLang="en-US" dirty="0" smtClean="0"/>
          </a:p>
          <a:p>
            <a:r>
              <a:rPr lang="en-IE" altLang="en-US" dirty="0" smtClean="0"/>
              <a:t>Trial an </a:t>
            </a:r>
            <a:r>
              <a:rPr lang="en-IE" altLang="en-US" dirty="0" err="1" smtClean="0"/>
              <a:t>bhlian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seo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chugainn</a:t>
            </a:r>
            <a:r>
              <a:rPr lang="en-IE" altLang="en-US" dirty="0" smtClean="0"/>
              <a:t> de </a:t>
            </a:r>
            <a:r>
              <a:rPr lang="en-IE" altLang="en-US" dirty="0" err="1" smtClean="0"/>
              <a:t>Ghrupa</a:t>
            </a:r>
            <a:r>
              <a:rPr lang="en-IE" altLang="en-US" dirty="0" smtClean="0"/>
              <a:t> Facebook </a:t>
            </a:r>
            <a:r>
              <a:rPr lang="en-IE" altLang="en-US" dirty="0" err="1" smtClean="0"/>
              <a:t>chun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cinntiú</a:t>
            </a:r>
            <a:r>
              <a:rPr lang="en-IE" altLang="en-US" dirty="0" smtClean="0"/>
              <a:t> go </a:t>
            </a:r>
            <a:r>
              <a:rPr lang="en-IE" altLang="en-US" dirty="0" err="1" smtClean="0"/>
              <a:t>bhfaigheann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daoine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scéalta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na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scoile</a:t>
            </a:r>
            <a:r>
              <a:rPr lang="en-IE" altLang="en-US" dirty="0" smtClean="0"/>
              <a:t> </a:t>
            </a:r>
          </a:p>
          <a:p>
            <a:endParaRPr lang="en-IE" altLang="en-US" dirty="0"/>
          </a:p>
          <a:p>
            <a:r>
              <a:rPr lang="en-IE" altLang="en-US" dirty="0" err="1" smtClean="0"/>
              <a:t>Grúpa</a:t>
            </a:r>
            <a:r>
              <a:rPr lang="en-IE" altLang="en-US" dirty="0" smtClean="0"/>
              <a:t> Facebook: “</a:t>
            </a:r>
            <a:r>
              <a:rPr lang="en-IE" altLang="en-US" dirty="0" err="1" smtClean="0"/>
              <a:t>Nuacht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na</a:t>
            </a:r>
            <a:r>
              <a:rPr lang="en-IE" altLang="en-US" dirty="0" smtClean="0"/>
              <a:t> </a:t>
            </a:r>
            <a:r>
              <a:rPr lang="en-IE" altLang="en-US" dirty="0" err="1" smtClean="0"/>
              <a:t>Gaelscoile</a:t>
            </a:r>
            <a:r>
              <a:rPr lang="en-IE" altLang="en-US" dirty="0" smtClean="0"/>
              <a:t>”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399</Words>
  <Application>Microsoft Office PowerPoint</Application>
  <PresentationFormat>On-screen Show (4:3)</PresentationFormat>
  <Paragraphs>118</Paragraphs>
  <Slides>23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Brush Script MT</vt:lpstr>
      <vt:lpstr>Times New Roman</vt:lpstr>
      <vt:lpstr>Default Design</vt:lpstr>
      <vt:lpstr>Gaelscoil Adhamhnáin </vt:lpstr>
      <vt:lpstr>PowerPoint Presentation</vt:lpstr>
      <vt:lpstr>Eolas Ginearálta</vt:lpstr>
      <vt:lpstr>Bord Bainistíochta</vt:lpstr>
      <vt:lpstr>PowerPoint Presentation</vt:lpstr>
      <vt:lpstr>PowerPoint Presentation</vt:lpstr>
      <vt:lpstr>PowerPoint Presentation</vt:lpstr>
      <vt:lpstr>Pointí Eolais </vt:lpstr>
      <vt:lpstr>www.gsalc.com</vt:lpstr>
      <vt:lpstr>Scoilbhliain /Am </vt:lpstr>
      <vt:lpstr>PowerPoint Presentation</vt:lpstr>
      <vt:lpstr>PowerPoint Presentation</vt:lpstr>
      <vt:lpstr>Imeachtaí na Scoile</vt:lpstr>
      <vt:lpstr>PowerPoint Presentation</vt:lpstr>
      <vt:lpstr>PowerPoint Presentation</vt:lpstr>
      <vt:lpstr>Curaclam na Naíonáin</vt:lpstr>
      <vt:lpstr>Béarla</vt:lpstr>
      <vt:lpstr>Coiste na dTuismitheoirí</vt:lpstr>
      <vt:lpstr>Réidh don Scoil?</vt:lpstr>
      <vt:lpstr>Múinteoir Maria</vt:lpstr>
      <vt:lpstr>Múinteoir Martina</vt:lpstr>
      <vt:lpstr>Múinteoir Martina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Gaelscoil Adhamhnáin</dc:title>
  <dc:creator>Gael Scoil</dc:creator>
  <cp:lastModifiedBy>Windows User</cp:lastModifiedBy>
  <cp:revision>141</cp:revision>
  <cp:lastPrinted>2016-05-20T12:14:55Z</cp:lastPrinted>
  <dcterms:created xsi:type="dcterms:W3CDTF">2004-02-13T11:48:52Z</dcterms:created>
  <dcterms:modified xsi:type="dcterms:W3CDTF">2020-06-26T09:47:16Z</dcterms:modified>
</cp:coreProperties>
</file>